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"/>
      <p:regular r:id="rId10"/>
      <p:bold r:id="rId11"/>
      <p:italic r:id="rId12"/>
      <p:boldItalic r:id="rId13"/>
    </p:embeddedFont>
    <p:embeddedFont>
      <p:font typeface="Merriweather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rriweather-bold.fntdata"/><Relationship Id="rId14" Type="http://schemas.openxmlformats.org/officeDocument/2006/relationships/font" Target="fonts/Merriweather-regular.fntdata"/><Relationship Id="rId17" Type="http://schemas.openxmlformats.org/officeDocument/2006/relationships/font" Target="fonts/Merriweather-boldItalic.fntdata"/><Relationship Id="rId16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b04891608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b04891608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04891608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b04891608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04891608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04891608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Проект PYGAME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‘Nordic’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37"/>
            <a:ext cx="5443200" cy="16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Создатели: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Мартанова Ульяна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Шрамова Надежда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Эбель Дарья</a:t>
            </a:r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025" y="709200"/>
            <a:ext cx="3076806" cy="301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467475" y="1430475"/>
            <a:ext cx="4442700" cy="32901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Игра представляет из себя бродилку-лабиринт. Пользователь играет за богиню подземного царства Хель,  которая должна выбраться из него,, чтобы свергнуть своего отца Одина с трона.</a:t>
            </a:r>
            <a:endParaRPr sz="1400">
              <a:solidFill>
                <a:srgbClr val="E6ED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Во время прохождения лабиринта, Хель будет сталкиваться с душами, которые будут отнимать у нее силу. Вы можете проходить уровни, пока ваши силы не кончатся, </a:t>
            </a: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если</a:t>
            </a: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же это произойдет, то вам придется начать сначала. </a:t>
            </a:r>
            <a:endParaRPr sz="1400">
              <a:solidFill>
                <a:srgbClr val="E6ED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Пользователь умирает, если врезается в стену</a:t>
            </a:r>
            <a:endParaRPr sz="1400">
              <a:solidFill>
                <a:srgbClr val="E6ED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125" y="1364450"/>
            <a:ext cx="3603002" cy="360300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2168250" y="270050"/>
            <a:ext cx="4807500" cy="692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Описание</a:t>
            </a:r>
            <a:r>
              <a:rPr lang="ru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игры</a:t>
            </a:r>
            <a:endParaRPr sz="3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25" y="500925"/>
            <a:ext cx="3706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Технологии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644675" y="500925"/>
            <a:ext cx="4166400" cy="43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Python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Pygame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Работа со спрайтами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Главный экран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Правила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Экран победы и поражения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Экран полного прохождения игры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550" y="1594025"/>
            <a:ext cx="2758877" cy="2758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Особенности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/>
              <a:t>В игре 3 уровня</a:t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600"/>
              <a:t>2 вида препятствий</a:t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600"/>
              <a:t>Лабиринты разной сложности</a:t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